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4224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6468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5847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2726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3291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4543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95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4448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3032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4382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203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89F6-B93A-4BD6-A475-73CFF16EFA07}" type="datetimeFigureOut">
              <a:rPr lang="es-HN" smtClean="0"/>
              <a:t>15/10/2017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4F7D-50F3-4129-AC79-C1B0965C48E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672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7702"/>
            <a:ext cx="8498305" cy="637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80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 Guzman Vasquez</dc:creator>
  <cp:lastModifiedBy>Tania Guzman Vasquez</cp:lastModifiedBy>
  <cp:revision>1</cp:revision>
  <dcterms:created xsi:type="dcterms:W3CDTF">2017-10-16T05:15:53Z</dcterms:created>
  <dcterms:modified xsi:type="dcterms:W3CDTF">2017-10-16T05:18:58Z</dcterms:modified>
</cp:coreProperties>
</file>